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9" r:id="rId7"/>
    <p:sldId id="260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fianto Claudia" initials="AC" lastIdx="1" clrIdx="0">
    <p:extLst>
      <p:ext uri="{19B8F6BF-5375-455C-9EA6-DF929625EA0E}">
        <p15:presenceInfo xmlns:p15="http://schemas.microsoft.com/office/powerpoint/2012/main" userId="S::ari@rsm.bayern::3ee32c78-9da1-4f5c-8627-7e8b76f84a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00:55:44.950" idx="1">
    <p:pos x="10" y="10"/>
    <p:text>[@Sattler Marie Zoe] Liebe Marie, das ist eine ganz tolle Arbeit. Du hast mich damit wirklich vom Hocker gehauen. Wirklich schön, was du aus diesem Gedicht gemacht hast - und bei diesem GEdicht war das gar nicht so einfach. Also, wirklich: Arbeitsauftrag perfekt umgesetzt. RESPEKT
</p:text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99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3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65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22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4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70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92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50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52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63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2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5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31F970C-F28C-4807-B27A-4DF0B44E4EFA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D45A00-CE2E-49C1-8220-4B8A61451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3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ine Kindergruppe von Kaiserpinguinküken, die sich zusammenkuscheln">
            <a:extLst>
              <a:ext uri="{FF2B5EF4-FFF2-40B4-BE49-F238E27FC236}">
                <a16:creationId xmlns:a16="http://schemas.microsoft.com/office/drawing/2014/main" id="{B18D7A89-DEA3-447D-8FC2-5A6547AB4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12EE33-55C7-405C-9753-58C871145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Pinguin Gedicht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06F581F-5599-4E35-981F-ED0F83706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Autofit/>
          </a:bodyPr>
          <a:lstStyle/>
          <a:p>
            <a:r>
              <a:rPr lang="de-DE" sz="28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Marie</a:t>
            </a:r>
            <a:endParaRPr lang="de-DE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33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FAD77F-364B-4EC2-A23C-518AD786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25" y="1303113"/>
            <a:ext cx="3372079" cy="4251775"/>
          </a:xfrm>
          <a:effectLst/>
        </p:spPr>
        <p:txBody>
          <a:bodyPr anchor="ctr">
            <a:normAutofit/>
          </a:bodyPr>
          <a:lstStyle/>
          <a:p>
            <a:r>
              <a:rPr lang="de-DE" dirty="0"/>
              <a:t>Pinguine:</a:t>
            </a:r>
            <a:br>
              <a:rPr lang="de-DE" dirty="0"/>
            </a:br>
            <a:r>
              <a:rPr lang="de-DE" dirty="0"/>
              <a:t>Ein Gedicht von Joachim Ringelnatz</a:t>
            </a: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8F2977E-E0AE-4EB4-A059-59E908EB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666761" y="-666761"/>
            <a:ext cx="6858002" cy="8191524"/>
          </a:xfrm>
          <a:custGeom>
            <a:avLst/>
            <a:gdLst>
              <a:gd name="connsiteX0" fmla="*/ 6858002 w 6858002"/>
              <a:gd name="connsiteY0" fmla="*/ 6080676 h 8191524"/>
              <a:gd name="connsiteX1" fmla="*/ 3829244 w 6858002"/>
              <a:gd name="connsiteY1" fmla="*/ 8068294 h 8191524"/>
              <a:gd name="connsiteX2" fmla="*/ 3827371 w 6858002"/>
              <a:gd name="connsiteY2" fmla="*/ 8069839 h 8191524"/>
              <a:gd name="connsiteX3" fmla="*/ 3824585 w 6858002"/>
              <a:gd name="connsiteY3" fmla="*/ 8071350 h 8191524"/>
              <a:gd name="connsiteX4" fmla="*/ 3798695 w 6858002"/>
              <a:gd name="connsiteY4" fmla="*/ 8088342 h 8191524"/>
              <a:gd name="connsiteX5" fmla="*/ 3785013 w 6858002"/>
              <a:gd name="connsiteY5" fmla="*/ 8092830 h 8191524"/>
              <a:gd name="connsiteX6" fmla="*/ 3706341 w 6858002"/>
              <a:gd name="connsiteY6" fmla="*/ 8135531 h 8191524"/>
              <a:gd name="connsiteX7" fmla="*/ 3429000 w 6858002"/>
              <a:gd name="connsiteY7" fmla="*/ 8191524 h 8191524"/>
              <a:gd name="connsiteX8" fmla="*/ 3151660 w 6858002"/>
              <a:gd name="connsiteY8" fmla="*/ 8135531 h 8191524"/>
              <a:gd name="connsiteX9" fmla="*/ 3072998 w 6858002"/>
              <a:gd name="connsiteY9" fmla="*/ 8092835 h 8191524"/>
              <a:gd name="connsiteX10" fmla="*/ 3059300 w 6858002"/>
              <a:gd name="connsiteY10" fmla="*/ 8088342 h 8191524"/>
              <a:gd name="connsiteX11" fmla="*/ 3033385 w 6858002"/>
              <a:gd name="connsiteY11" fmla="*/ 8071334 h 8191524"/>
              <a:gd name="connsiteX12" fmla="*/ 3030629 w 6858002"/>
              <a:gd name="connsiteY12" fmla="*/ 8069839 h 8191524"/>
              <a:gd name="connsiteX13" fmla="*/ 3028777 w 6858002"/>
              <a:gd name="connsiteY13" fmla="*/ 8068310 h 8191524"/>
              <a:gd name="connsiteX14" fmla="*/ 2 w 6858002"/>
              <a:gd name="connsiteY14" fmla="*/ 6080676 h 8191524"/>
              <a:gd name="connsiteX15" fmla="*/ 6858002 w 6858002"/>
              <a:gd name="connsiteY15" fmla="*/ 0 h 8191524"/>
              <a:gd name="connsiteX16" fmla="*/ 6858002 w 6858002"/>
              <a:gd name="connsiteY16" fmla="*/ 2634972 h 8191524"/>
              <a:gd name="connsiteX17" fmla="*/ 6858002 w 6858002"/>
              <a:gd name="connsiteY17" fmla="*/ 2984308 h 8191524"/>
              <a:gd name="connsiteX18" fmla="*/ 6858002 w 6858002"/>
              <a:gd name="connsiteY18" fmla="*/ 3291840 h 8191524"/>
              <a:gd name="connsiteX19" fmla="*/ 6858002 w 6858002"/>
              <a:gd name="connsiteY19" fmla="*/ 6080675 h 8191524"/>
              <a:gd name="connsiteX20" fmla="*/ 2 w 6858002"/>
              <a:gd name="connsiteY20" fmla="*/ 6080675 h 8191524"/>
              <a:gd name="connsiteX21" fmla="*/ 2 w 6858002"/>
              <a:gd name="connsiteY21" fmla="*/ 3291840 h 8191524"/>
              <a:gd name="connsiteX22" fmla="*/ 0 w 6858002"/>
              <a:gd name="connsiteY22" fmla="*/ 3291840 h 8191524"/>
              <a:gd name="connsiteX23" fmla="*/ 0 w 6858002"/>
              <a:gd name="connsiteY23" fmla="*/ 0 h 819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2" h="8191524">
                <a:moveTo>
                  <a:pt x="6858002" y="6080676"/>
                </a:moveTo>
                <a:lnTo>
                  <a:pt x="3829244" y="8068294"/>
                </a:lnTo>
                <a:lnTo>
                  <a:pt x="3827371" y="8069839"/>
                </a:lnTo>
                <a:lnTo>
                  <a:pt x="3824585" y="8071350"/>
                </a:lnTo>
                <a:lnTo>
                  <a:pt x="3798695" y="8088342"/>
                </a:lnTo>
                <a:lnTo>
                  <a:pt x="3785013" y="8092830"/>
                </a:lnTo>
                <a:lnTo>
                  <a:pt x="3706341" y="8135531"/>
                </a:lnTo>
                <a:cubicBezTo>
                  <a:pt x="3621098" y="8171586"/>
                  <a:pt x="3527377" y="8191524"/>
                  <a:pt x="3429000" y="8191524"/>
                </a:cubicBezTo>
                <a:cubicBezTo>
                  <a:pt x="3330623" y="8191524"/>
                  <a:pt x="3236903" y="8171586"/>
                  <a:pt x="3151660" y="8135531"/>
                </a:cubicBezTo>
                <a:lnTo>
                  <a:pt x="3072998" y="8092835"/>
                </a:lnTo>
                <a:lnTo>
                  <a:pt x="3059300" y="8088342"/>
                </a:lnTo>
                <a:lnTo>
                  <a:pt x="3033385" y="8071334"/>
                </a:lnTo>
                <a:lnTo>
                  <a:pt x="3030629" y="8069839"/>
                </a:lnTo>
                <a:lnTo>
                  <a:pt x="3028777" y="8068310"/>
                </a:lnTo>
                <a:lnTo>
                  <a:pt x="2" y="6080676"/>
                </a:lnTo>
                <a:close/>
                <a:moveTo>
                  <a:pt x="6858002" y="0"/>
                </a:moveTo>
                <a:lnTo>
                  <a:pt x="6858002" y="2634972"/>
                </a:lnTo>
                <a:lnTo>
                  <a:pt x="6858002" y="2984308"/>
                </a:lnTo>
                <a:lnTo>
                  <a:pt x="6858002" y="3291840"/>
                </a:lnTo>
                <a:lnTo>
                  <a:pt x="6858002" y="6080675"/>
                </a:lnTo>
                <a:lnTo>
                  <a:pt x="2" y="6080675"/>
                </a:lnTo>
                <a:lnTo>
                  <a:pt x="2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5576C6-668E-4D17-98B3-FF1EEF84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978993"/>
            <a:ext cx="5830952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Auch die Pinguine ratschen, tratschen, Klatschen, patschen, watscheln, latschen, Tuscheln, kuscheln, tauchen, fauchen, Herdenweise, grüppchenweise, Mit Gevattern, Pladdern, schnattern, Laut und leise. Schnabel-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Babelbabel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-Schnack, Seriöses, Skandalöses, Hiebe, Stiche.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10DA60-2389-4D13-9324-FBCB140EB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7395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3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85EAC1-B4DF-4E6F-98FD-7A823913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i="0"/>
              <a:t>Auch die Pinguine, ratschen, tratschen, Klatschen, patschen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E26ACE4-0489-4C29-A201-5BD611C2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5554" y="1756781"/>
            <a:ext cx="5397897" cy="31712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9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FB4F565-1995-4F7E-9980-8223493D4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94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-9832" y="4525094"/>
            <a:ext cx="12203151" cy="2344057"/>
            <a:chOff x="0" y="4525094"/>
            <a:chExt cx="12203151" cy="2344057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27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8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5C34BA-B6C7-4EFF-B4E3-A322B601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</a:rPr>
              <a:t>watscheln, latschen, Tuscheln, kuscheln, tauchen, fauchen </a:t>
            </a:r>
          </a:p>
        </p:txBody>
      </p:sp>
      <p:pic>
        <p:nvPicPr>
          <p:cNvPr id="9" name="Grafik 8" descr="Ein Bild, das Metallwaren enthält.&#10;&#10;Automatisch generierte Beschreibung">
            <a:extLst>
              <a:ext uri="{FF2B5EF4-FFF2-40B4-BE49-F238E27FC236}">
                <a16:creationId xmlns:a16="http://schemas.microsoft.com/office/drawing/2014/main" id="{A605BC0F-6FAF-4872-B768-A958CEF4A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878" y="1000354"/>
            <a:ext cx="3602736" cy="288218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318C8E2-DCF0-4AF5-991B-E276AAE79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5620" y="567118"/>
            <a:ext cx="3160760" cy="353157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7" name="Grafik 6" descr="Ein Bild, das Wasser enthält.&#10;&#10;Automatisch generierte Beschreibung">
            <a:extLst>
              <a:ext uri="{FF2B5EF4-FFF2-40B4-BE49-F238E27FC236}">
                <a16:creationId xmlns:a16="http://schemas.microsoft.com/office/drawing/2014/main" id="{431E628F-A2B3-47C0-B7EE-CB83F65EC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44" y="1359903"/>
            <a:ext cx="3531576" cy="216309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1CA4E1-F446-4FA8-B7C0-BC53FE1CF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27C8FC7F-7C7F-491C-9FCA-6BCC885DA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306" y="643464"/>
            <a:ext cx="10927614" cy="3599352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B70B65-7AC7-4119-A404-399617955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-9832" y="4525094"/>
            <a:ext cx="12203151" cy="2344057"/>
            <a:chOff x="0" y="4525094"/>
            <a:chExt cx="12203151" cy="2344057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E640CB9-C074-4CF1-8C84-2FF061892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30C1C5-9405-4A50-936E-51636AF6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769181-A18E-4E2F-AD82-752B9A03D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B488B39-F134-4B11-84ED-38BD06D3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tx1"/>
                </a:solidFill>
              </a:rPr>
              <a:t>Herdenweise, grüppchenweise, Mit </a:t>
            </a:r>
            <a:br>
              <a:rPr lang="en-US" sz="2500">
                <a:solidFill>
                  <a:schemeClr val="tx1"/>
                </a:solidFill>
              </a:rPr>
            </a:br>
            <a:r>
              <a:rPr lang="en-US" sz="2500">
                <a:solidFill>
                  <a:schemeClr val="tx1"/>
                </a:solidFill>
              </a:rPr>
              <a:t>Gevattern, Pladdern, schnattern, Laut und leise.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44912D-F83F-4139-A0A5-7331D0ED2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5838" y="761245"/>
            <a:ext cx="2244193" cy="3362088"/>
          </a:xfrm>
          <a:prstGeom prst="rect">
            <a:avLst/>
          </a:prstGeom>
        </p:spPr>
      </p:pic>
      <p:pic>
        <p:nvPicPr>
          <p:cNvPr id="7" name="Grafik 6" descr="Ein Bild, das Wand, Insekt enthält.&#10;&#10;Automatisch generierte Beschreibung">
            <a:extLst>
              <a:ext uri="{FF2B5EF4-FFF2-40B4-BE49-F238E27FC236}">
                <a16:creationId xmlns:a16="http://schemas.microsoft.com/office/drawing/2014/main" id="{EF073E51-5C84-49DD-9794-B14D2F2B0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452" y="1262336"/>
            <a:ext cx="3106874" cy="2345689"/>
          </a:xfrm>
          <a:prstGeom prst="rect">
            <a:avLst/>
          </a:prstGeom>
        </p:spPr>
      </p:pic>
      <p:pic>
        <p:nvPicPr>
          <p:cNvPr id="5" name="Inhaltsplatzhalter 4" descr="Ein Bild, das Wand, drinnen, weiß, alt enthält.&#10;&#10;Automatisch generierte Beschreibung">
            <a:extLst>
              <a:ext uri="{FF2B5EF4-FFF2-40B4-BE49-F238E27FC236}">
                <a16:creationId xmlns:a16="http://schemas.microsoft.com/office/drawing/2014/main" id="{7C030A6A-8748-437B-AB18-FD0EBD557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1926" y="758039"/>
            <a:ext cx="1753100" cy="3371348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78B958E-8BC4-4F3B-8E0F-3FDFCB395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488B39-F134-4B11-84ED-38BD06D3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Schnabel-Babelbabel-Schnack, Seriöses, Skandalöses, Hiebe, Stiche.</a:t>
            </a:r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6383B6F6-E8E8-4C9B-BEDE-6E743086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4E45A778-B5BB-477D-BEE9-D874E8DCD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Buch, Strichzeichnung enthält.&#10;&#10;Automatisch generierte Beschreibung">
            <a:extLst>
              <a:ext uri="{FF2B5EF4-FFF2-40B4-BE49-F238E27FC236}">
                <a16:creationId xmlns:a16="http://schemas.microsoft.com/office/drawing/2014/main" id="{09EED416-BFE3-4E35-A304-6575F8FBA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35" y="2276968"/>
            <a:ext cx="2724939" cy="23025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94B9AB-AAE0-44D3-9EEA-078C20035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65" y="2474147"/>
            <a:ext cx="2726022" cy="1908215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B0E96D-4F57-4013-9F15-CC723EA85F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C4DA4-6687-4336-9F37-2E4EDB81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Mein </a:t>
            </a:r>
            <a:r>
              <a:rPr lang="en-US" sz="5400" dirty="0" err="1"/>
              <a:t>Gedicht</a:t>
            </a:r>
            <a:r>
              <a:rPr lang="en-US" sz="5400" dirty="0"/>
              <a:t> </a:t>
            </a:r>
          </a:p>
        </p:txBody>
      </p:sp>
      <p:sp>
        <p:nvSpPr>
          <p:cNvPr id="50" name="Freeform: Shape 43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1342" y="0"/>
            <a:ext cx="46506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958640"/>
            <a:ext cx="336373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0658212B-0A50-427F-9179-2384750BB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40" y="1251276"/>
            <a:ext cx="2173684" cy="43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Zitierfähig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B3EC8692139C408BCB8DD6852C0E18" ma:contentTypeVersion="29" ma:contentTypeDescription="Ein neues Dokument erstellen." ma:contentTypeScope="" ma:versionID="b88684242d49cccb9060922189a617ad">
  <xsd:schema xmlns:xsd="http://www.w3.org/2001/XMLSchema" xmlns:xs="http://www.w3.org/2001/XMLSchema" xmlns:p="http://schemas.microsoft.com/office/2006/metadata/properties" xmlns:ns2="ea052a36-8019-4eb1-97a7-ce2f2340d361" targetNamespace="http://schemas.microsoft.com/office/2006/metadata/properties" ma:root="true" ma:fieldsID="43a94cb4c49465b5aa44328939fc785d" ns2:_="">
    <xsd:import namespace="ea052a36-8019-4eb1-97a7-ce2f2340d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52a36-8019-4eb1-97a7-ce2f2340d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Teams_Channel_Section_Location" ma:index="35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ea052a36-8019-4eb1-97a7-ce2f2340d361" xsi:nil="true"/>
    <Self_Registration_Enabled xmlns="ea052a36-8019-4eb1-97a7-ce2f2340d361" xsi:nil="true"/>
    <CultureName xmlns="ea052a36-8019-4eb1-97a7-ce2f2340d361" xsi:nil="true"/>
    <Students xmlns="ea052a36-8019-4eb1-97a7-ce2f2340d361">
      <UserInfo>
        <DisplayName/>
        <AccountId xsi:nil="true"/>
        <AccountType/>
      </UserInfo>
    </Students>
    <AppVersion xmlns="ea052a36-8019-4eb1-97a7-ce2f2340d361" xsi:nil="true"/>
    <TeamsChannelId xmlns="ea052a36-8019-4eb1-97a7-ce2f2340d361" xsi:nil="true"/>
    <Invited_Teachers xmlns="ea052a36-8019-4eb1-97a7-ce2f2340d361" xsi:nil="true"/>
    <IsNotebookLocked xmlns="ea052a36-8019-4eb1-97a7-ce2f2340d361" xsi:nil="true"/>
    <DefaultSectionNames xmlns="ea052a36-8019-4eb1-97a7-ce2f2340d361" xsi:nil="true"/>
    <Has_Teacher_Only_SectionGroup xmlns="ea052a36-8019-4eb1-97a7-ce2f2340d361" xsi:nil="true"/>
    <FolderType xmlns="ea052a36-8019-4eb1-97a7-ce2f2340d361" xsi:nil="true"/>
    <Is_Collaboration_Space_Locked xmlns="ea052a36-8019-4eb1-97a7-ce2f2340d361" xsi:nil="true"/>
    <Math_Settings xmlns="ea052a36-8019-4eb1-97a7-ce2f2340d361" xsi:nil="true"/>
    <NotebookType xmlns="ea052a36-8019-4eb1-97a7-ce2f2340d361" xsi:nil="true"/>
    <LMS_Mappings xmlns="ea052a36-8019-4eb1-97a7-ce2f2340d361" xsi:nil="true"/>
    <Invited_Students xmlns="ea052a36-8019-4eb1-97a7-ce2f2340d361" xsi:nil="true"/>
    <Owner xmlns="ea052a36-8019-4eb1-97a7-ce2f2340d361">
      <UserInfo>
        <DisplayName/>
        <AccountId xsi:nil="true"/>
        <AccountType/>
      </UserInfo>
    </Owner>
    <Distribution_Groups xmlns="ea052a36-8019-4eb1-97a7-ce2f2340d361" xsi:nil="true"/>
    <Templates xmlns="ea052a36-8019-4eb1-97a7-ce2f2340d361" xsi:nil="true"/>
    <Teachers xmlns="ea052a36-8019-4eb1-97a7-ce2f2340d361">
      <UserInfo>
        <DisplayName/>
        <AccountId xsi:nil="true"/>
        <AccountType/>
      </UserInfo>
    </Teachers>
    <Student_Groups xmlns="ea052a36-8019-4eb1-97a7-ce2f2340d361">
      <UserInfo>
        <DisplayName/>
        <AccountId xsi:nil="true"/>
        <AccountType/>
      </UserInfo>
    </Student_Group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8A8AF-2F22-4BD1-9AC1-A8AED3807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52a36-8019-4eb1-97a7-ce2f2340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E1F39F-084D-4725-A22C-F3D138D76664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a052a36-8019-4eb1-97a7-ce2f2340d36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ECD16F-53FE-4F45-AABE-B70C3FA4F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109</Words>
  <Application>Microsoft Macintosh PowerPoint</Application>
  <PresentationFormat>Breitbild</PresentationFormat>
  <Paragraphs>9</Paragraphs>
  <Slides>7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2</vt:lpstr>
      <vt:lpstr>Zitierfähig</vt:lpstr>
      <vt:lpstr>Pinguin Gedicht</vt:lpstr>
      <vt:lpstr>Pinguine: Ein Gedicht von Joachim Ringelnatz</vt:lpstr>
      <vt:lpstr>Auch die Pinguine, ratschen, tratschen, Klatschen, patschen</vt:lpstr>
      <vt:lpstr>watscheln, latschen, Tuscheln, kuscheln, tauchen, fauchen </vt:lpstr>
      <vt:lpstr>Herdenweise, grüppchenweise, Mit  Gevattern, Pladdern, schnattern, Laut und leise.</vt:lpstr>
      <vt:lpstr>Schnabel-Babelbabel-Schnack, Seriöses, Skandalöses, Hiebe, Stiche.</vt:lpstr>
      <vt:lpstr>Mein Gedicht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Überraschungspacket</dc:title>
  <dc:creator>Emily Kim Sattler</dc:creator>
  <cp:lastModifiedBy>Schuhladen Isabelle</cp:lastModifiedBy>
  <cp:revision>36</cp:revision>
  <dcterms:created xsi:type="dcterms:W3CDTF">2021-02-16T16:23:53Z</dcterms:created>
  <dcterms:modified xsi:type="dcterms:W3CDTF">2021-02-21T10:22:14Z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0x010100D1B3EC8692139C408BCB8DD6852C0E18</vt:lpwstr>
  </property>
</Properties>
</file>